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 cstate="screen">
            <a:alphaModFix amt="6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206289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39AF6834-42FD-47A9-93F8-86AEE89D27F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988"/>
            <a:ext cx="1325047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1F85B41-5606-439A-A42E-F424A7ABA75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988"/>
            <a:ext cx="1325047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5C3FDC3A-58D3-461A-940A-B705CBA695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7988"/>
            <a:ext cx="1325047" cy="53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F72814-D29D-AC42-A767-C7A502C870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10FAD5-50B3-0F49-9D50-47A325888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0D7CE6-AD2A-B44E-B62F-E98222A98F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961211C-54CB-9F43-9185-B92C61DCD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09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2E9A6-2B4B-5E4C-B86B-941FC34F43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A9E61F-E0A2-0E48-B1BB-483FC37EE6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84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104</cp:revision>
  <dcterms:created xsi:type="dcterms:W3CDTF">2019-04-15T05:44:00Z</dcterms:created>
  <dcterms:modified xsi:type="dcterms:W3CDTF">2020-09-09T11:21:30Z</dcterms:modified>
</cp:coreProperties>
</file>